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3" r:id="rId3"/>
    <p:sldId id="262" r:id="rId4"/>
    <p:sldId id="257" r:id="rId5"/>
    <p:sldId id="258" r:id="rId6"/>
    <p:sldId id="259" r:id="rId7"/>
    <p:sldId id="260" r:id="rId8"/>
    <p:sldId id="26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B9CAAB-F88D-4AB5-B1F4-03EE381672C9}"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76D381AD-6DE4-49EC-B761-54F7C888B4B7}">
      <dgm:prSet phldrT="[Text]"/>
      <dgm:spPr>
        <a:solidFill>
          <a:schemeClr val="accent2">
            <a:lumMod val="75000"/>
          </a:schemeClr>
        </a:solidFill>
      </dgm:spPr>
      <dgm:t>
        <a:bodyPr/>
        <a:lstStyle/>
        <a:p>
          <a:r>
            <a:rPr lang="en-US" dirty="0"/>
            <a:t>As you start a new game a grid of gray squares will appear.</a:t>
          </a:r>
        </a:p>
      </dgm:t>
    </dgm:pt>
    <dgm:pt modelId="{80FFCD21-E80C-4D42-898D-AE29087FF8C7}" type="parTrans" cxnId="{6AE57217-CC84-41CF-AF72-2B665EA08FDE}">
      <dgm:prSet/>
      <dgm:spPr/>
      <dgm:t>
        <a:bodyPr/>
        <a:lstStyle/>
        <a:p>
          <a:endParaRPr lang="en-US"/>
        </a:p>
      </dgm:t>
    </dgm:pt>
    <dgm:pt modelId="{901F7420-175B-4A48-AD25-EAC0E0C8DE82}" type="sibTrans" cxnId="{6AE57217-CC84-41CF-AF72-2B665EA08FDE}">
      <dgm:prSet/>
      <dgm:spPr/>
      <dgm:t>
        <a:bodyPr/>
        <a:lstStyle/>
        <a:p>
          <a:endParaRPr lang="en-US"/>
        </a:p>
      </dgm:t>
    </dgm:pt>
    <dgm:pt modelId="{A1B56AB0-9EB5-45FC-9B54-81F73F39FD32}">
      <dgm:prSet phldrT="[Text]"/>
      <dgm:spPr>
        <a:solidFill>
          <a:schemeClr val="accent2">
            <a:lumMod val="75000"/>
          </a:schemeClr>
        </a:solidFill>
      </dgm:spPr>
      <dgm:t>
        <a:bodyPr/>
        <a:lstStyle/>
        <a:p>
          <a:r>
            <a:rPr lang="en-US" dirty="0"/>
            <a:t>Left-click on any gray square. If there is a mine hidden under the square, you lose the game. If there isn't a mine under the square, there will be a number – one through eight –indicating how many mines are under the eight neighboring squares.</a:t>
          </a:r>
        </a:p>
      </dgm:t>
    </dgm:pt>
    <dgm:pt modelId="{FDEE0C39-6BD2-4A19-B712-D8EB4674DC80}" type="parTrans" cxnId="{731F2AC7-05B8-493F-A523-A7014C0A5519}">
      <dgm:prSet/>
      <dgm:spPr/>
      <dgm:t>
        <a:bodyPr/>
        <a:lstStyle/>
        <a:p>
          <a:endParaRPr lang="en-US"/>
        </a:p>
      </dgm:t>
    </dgm:pt>
    <dgm:pt modelId="{3A09D965-DD85-42B3-A1BE-909D7CAC265C}" type="sibTrans" cxnId="{731F2AC7-05B8-493F-A523-A7014C0A5519}">
      <dgm:prSet/>
      <dgm:spPr/>
      <dgm:t>
        <a:bodyPr/>
        <a:lstStyle/>
        <a:p>
          <a:endParaRPr lang="en-US"/>
        </a:p>
      </dgm:t>
    </dgm:pt>
    <dgm:pt modelId="{52E5E6A7-2AC1-41FE-B5E0-99A69D08AAAF}">
      <dgm:prSet phldrT="[Text]"/>
      <dgm:spPr>
        <a:solidFill>
          <a:schemeClr val="accent2">
            <a:lumMod val="75000"/>
          </a:schemeClr>
        </a:solidFill>
      </dgm:spPr>
      <dgm:t>
        <a:bodyPr/>
        <a:lstStyle/>
        <a:p>
          <a:r>
            <a:rPr lang="en-US" dirty="0"/>
            <a:t>To determine safe squares, by using the uncovered numbers. Lower numbers indicate fewer mines close to that square. If the number is a "1," then there is only one mine around that square, and seven safe squares.</a:t>
          </a:r>
        </a:p>
      </dgm:t>
    </dgm:pt>
    <dgm:pt modelId="{C8F58032-D27B-496C-815E-F4EFCF6E9ECC}" type="parTrans" cxnId="{892F7979-0868-4D57-9F4A-C2F6AE360C13}">
      <dgm:prSet/>
      <dgm:spPr/>
      <dgm:t>
        <a:bodyPr/>
        <a:lstStyle/>
        <a:p>
          <a:endParaRPr lang="en-US"/>
        </a:p>
      </dgm:t>
    </dgm:pt>
    <dgm:pt modelId="{9A08D2CB-6376-4F7D-B8AF-28851DDF5813}" type="sibTrans" cxnId="{892F7979-0868-4D57-9F4A-C2F6AE360C13}">
      <dgm:prSet/>
      <dgm:spPr/>
      <dgm:t>
        <a:bodyPr/>
        <a:lstStyle/>
        <a:p>
          <a:endParaRPr lang="en-US"/>
        </a:p>
      </dgm:t>
    </dgm:pt>
    <dgm:pt modelId="{EEE86944-05DF-4162-8F57-E741D298D50B}">
      <dgm:prSet phldrT="[Text]"/>
      <dgm:spPr>
        <a:solidFill>
          <a:schemeClr val="accent2">
            <a:lumMod val="75000"/>
          </a:schemeClr>
        </a:solidFill>
      </dgm:spPr>
      <dgm:t>
        <a:bodyPr/>
        <a:lstStyle/>
        <a:p>
          <a:r>
            <a:rPr lang="en-US" dirty="0"/>
            <a:t>Flag squares that you deduce are hiding mines by right-clicking on them. </a:t>
          </a:r>
        </a:p>
      </dgm:t>
    </dgm:pt>
    <dgm:pt modelId="{15B29D7E-E478-4D95-BC82-A71A873D8930}" type="parTrans" cxnId="{06A6B714-2228-4B40-B88A-75171B76D947}">
      <dgm:prSet/>
      <dgm:spPr/>
      <dgm:t>
        <a:bodyPr/>
        <a:lstStyle/>
        <a:p>
          <a:endParaRPr lang="en-US"/>
        </a:p>
      </dgm:t>
    </dgm:pt>
    <dgm:pt modelId="{2807B496-ED31-4365-AF6A-6870413D9676}" type="sibTrans" cxnId="{06A6B714-2228-4B40-B88A-75171B76D947}">
      <dgm:prSet/>
      <dgm:spPr/>
      <dgm:t>
        <a:bodyPr/>
        <a:lstStyle/>
        <a:p>
          <a:endParaRPr lang="en-US"/>
        </a:p>
      </dgm:t>
    </dgm:pt>
    <dgm:pt modelId="{DBC74D08-EA67-470A-B5BB-A707C8F78E2A}">
      <dgm:prSet phldrT="[Text]"/>
      <dgm:spPr>
        <a:solidFill>
          <a:schemeClr val="accent2">
            <a:lumMod val="75000"/>
          </a:schemeClr>
        </a:solidFill>
      </dgm:spPr>
      <dgm:t>
        <a:bodyPr/>
        <a:lstStyle/>
        <a:p>
          <a:r>
            <a:rPr lang="en-US" dirty="0"/>
            <a:t>Locate all the mines and uncover all the number squares to win the game and become the ultimate minesweeper.</a:t>
          </a:r>
        </a:p>
      </dgm:t>
    </dgm:pt>
    <dgm:pt modelId="{34D8461C-3E20-43F9-9821-1D1877607638}" type="parTrans" cxnId="{E5C59C1D-4821-4924-B204-A0B41303BCB0}">
      <dgm:prSet/>
      <dgm:spPr/>
      <dgm:t>
        <a:bodyPr/>
        <a:lstStyle/>
        <a:p>
          <a:endParaRPr lang="en-US"/>
        </a:p>
      </dgm:t>
    </dgm:pt>
    <dgm:pt modelId="{5D550894-BF66-4EB9-BC43-54B29EE80583}" type="sibTrans" cxnId="{E5C59C1D-4821-4924-B204-A0B41303BCB0}">
      <dgm:prSet/>
      <dgm:spPr/>
      <dgm:t>
        <a:bodyPr/>
        <a:lstStyle/>
        <a:p>
          <a:endParaRPr lang="en-US"/>
        </a:p>
      </dgm:t>
    </dgm:pt>
    <dgm:pt modelId="{69050464-0574-4887-9BBA-F1340AE9F8C4}">
      <dgm:prSet phldrT="[Text]"/>
      <dgm:spPr>
        <a:solidFill>
          <a:schemeClr val="accent2">
            <a:lumMod val="75000"/>
          </a:schemeClr>
        </a:solidFill>
      </dgm:spPr>
      <dgm:t>
        <a:bodyPr/>
        <a:lstStyle/>
        <a:p>
          <a:r>
            <a:rPr lang="en-US" dirty="0"/>
            <a:t>If you by chance clicked on a mine, try again by starting a new game until you have located all the mines without left-clicking on them.</a:t>
          </a:r>
        </a:p>
      </dgm:t>
    </dgm:pt>
    <dgm:pt modelId="{4856860A-FFE0-4822-BF1B-2FFC71BCCF88}" type="parTrans" cxnId="{C845AF73-22A6-4292-B77F-F2B62858BEA8}">
      <dgm:prSet/>
      <dgm:spPr/>
      <dgm:t>
        <a:bodyPr/>
        <a:lstStyle/>
        <a:p>
          <a:endParaRPr lang="en-ZA"/>
        </a:p>
      </dgm:t>
    </dgm:pt>
    <dgm:pt modelId="{AE12234B-BCA8-4BEE-ABE2-8972F62EBD86}" type="sibTrans" cxnId="{C845AF73-22A6-4292-B77F-F2B62858BEA8}">
      <dgm:prSet/>
      <dgm:spPr/>
      <dgm:t>
        <a:bodyPr/>
        <a:lstStyle/>
        <a:p>
          <a:endParaRPr lang="en-ZA"/>
        </a:p>
      </dgm:t>
    </dgm:pt>
    <dgm:pt modelId="{75E6E593-8E60-45E6-9453-E702B137CDCB}" type="pres">
      <dgm:prSet presAssocID="{0EB9CAAB-F88D-4AB5-B1F4-03EE381672C9}" presName="diagram" presStyleCnt="0">
        <dgm:presLayoutVars>
          <dgm:dir/>
          <dgm:resizeHandles val="exact"/>
        </dgm:presLayoutVars>
      </dgm:prSet>
      <dgm:spPr/>
    </dgm:pt>
    <dgm:pt modelId="{0DED00E4-D226-4537-A5E5-17B9CD687B8C}" type="pres">
      <dgm:prSet presAssocID="{76D381AD-6DE4-49EC-B761-54F7C888B4B7}" presName="node" presStyleLbl="node1" presStyleIdx="0" presStyleCnt="6">
        <dgm:presLayoutVars>
          <dgm:bulletEnabled val="1"/>
        </dgm:presLayoutVars>
      </dgm:prSet>
      <dgm:spPr/>
    </dgm:pt>
    <dgm:pt modelId="{C497862D-B213-4656-A94A-43FAADC324AD}" type="pres">
      <dgm:prSet presAssocID="{901F7420-175B-4A48-AD25-EAC0E0C8DE82}" presName="sibTrans" presStyleLbl="sibTrans2D1" presStyleIdx="0" presStyleCnt="5"/>
      <dgm:spPr/>
    </dgm:pt>
    <dgm:pt modelId="{9CCADF98-E438-4097-9F52-425C04B0B7CF}" type="pres">
      <dgm:prSet presAssocID="{901F7420-175B-4A48-AD25-EAC0E0C8DE82}" presName="connectorText" presStyleLbl="sibTrans2D1" presStyleIdx="0" presStyleCnt="5"/>
      <dgm:spPr/>
    </dgm:pt>
    <dgm:pt modelId="{8B1A50F7-7B33-48EC-A86A-6A592568DAB0}" type="pres">
      <dgm:prSet presAssocID="{A1B56AB0-9EB5-45FC-9B54-81F73F39FD32}" presName="node" presStyleLbl="node1" presStyleIdx="1" presStyleCnt="6">
        <dgm:presLayoutVars>
          <dgm:bulletEnabled val="1"/>
        </dgm:presLayoutVars>
      </dgm:prSet>
      <dgm:spPr/>
    </dgm:pt>
    <dgm:pt modelId="{A46DBD13-9AFD-4FD6-9C43-4695088A977C}" type="pres">
      <dgm:prSet presAssocID="{3A09D965-DD85-42B3-A1BE-909D7CAC265C}" presName="sibTrans" presStyleLbl="sibTrans2D1" presStyleIdx="1" presStyleCnt="5"/>
      <dgm:spPr/>
    </dgm:pt>
    <dgm:pt modelId="{E08C71C3-82EA-4A34-9C57-299E3F8458C5}" type="pres">
      <dgm:prSet presAssocID="{3A09D965-DD85-42B3-A1BE-909D7CAC265C}" presName="connectorText" presStyleLbl="sibTrans2D1" presStyleIdx="1" presStyleCnt="5"/>
      <dgm:spPr/>
    </dgm:pt>
    <dgm:pt modelId="{34E4ECBF-715C-4993-80DF-00FDE38E81AB}" type="pres">
      <dgm:prSet presAssocID="{52E5E6A7-2AC1-41FE-B5E0-99A69D08AAAF}" presName="node" presStyleLbl="node1" presStyleIdx="2" presStyleCnt="6">
        <dgm:presLayoutVars>
          <dgm:bulletEnabled val="1"/>
        </dgm:presLayoutVars>
      </dgm:prSet>
      <dgm:spPr/>
    </dgm:pt>
    <dgm:pt modelId="{2DED671F-0E16-4FF9-900E-45802945B849}" type="pres">
      <dgm:prSet presAssocID="{9A08D2CB-6376-4F7D-B8AF-28851DDF5813}" presName="sibTrans" presStyleLbl="sibTrans2D1" presStyleIdx="2" presStyleCnt="5"/>
      <dgm:spPr/>
    </dgm:pt>
    <dgm:pt modelId="{E3296E00-74FC-4E30-BD5C-F33FB314F7B5}" type="pres">
      <dgm:prSet presAssocID="{9A08D2CB-6376-4F7D-B8AF-28851DDF5813}" presName="connectorText" presStyleLbl="sibTrans2D1" presStyleIdx="2" presStyleCnt="5"/>
      <dgm:spPr/>
    </dgm:pt>
    <dgm:pt modelId="{85265C4C-E36B-45B5-BCEB-4359062535E6}" type="pres">
      <dgm:prSet presAssocID="{EEE86944-05DF-4162-8F57-E741D298D50B}" presName="node" presStyleLbl="node1" presStyleIdx="3" presStyleCnt="6">
        <dgm:presLayoutVars>
          <dgm:bulletEnabled val="1"/>
        </dgm:presLayoutVars>
      </dgm:prSet>
      <dgm:spPr/>
    </dgm:pt>
    <dgm:pt modelId="{8E5A194D-8FA7-4D33-A3D8-5DAD7C9C7CC6}" type="pres">
      <dgm:prSet presAssocID="{2807B496-ED31-4365-AF6A-6870413D9676}" presName="sibTrans" presStyleLbl="sibTrans2D1" presStyleIdx="3" presStyleCnt="5"/>
      <dgm:spPr/>
    </dgm:pt>
    <dgm:pt modelId="{EE926872-EA4D-407B-9A9A-85CD7B47C62F}" type="pres">
      <dgm:prSet presAssocID="{2807B496-ED31-4365-AF6A-6870413D9676}" presName="connectorText" presStyleLbl="sibTrans2D1" presStyleIdx="3" presStyleCnt="5"/>
      <dgm:spPr/>
    </dgm:pt>
    <dgm:pt modelId="{A02151FE-5AA2-4CDC-A971-E71012923179}" type="pres">
      <dgm:prSet presAssocID="{DBC74D08-EA67-470A-B5BB-A707C8F78E2A}" presName="node" presStyleLbl="node1" presStyleIdx="4" presStyleCnt="6">
        <dgm:presLayoutVars>
          <dgm:bulletEnabled val="1"/>
        </dgm:presLayoutVars>
      </dgm:prSet>
      <dgm:spPr/>
    </dgm:pt>
    <dgm:pt modelId="{ACF761B6-4420-447C-9175-926F39A7AFFB}" type="pres">
      <dgm:prSet presAssocID="{5D550894-BF66-4EB9-BC43-54B29EE80583}" presName="sibTrans" presStyleLbl="sibTrans2D1" presStyleIdx="4" presStyleCnt="5"/>
      <dgm:spPr/>
    </dgm:pt>
    <dgm:pt modelId="{C12CCC10-8263-45EF-A5C5-6F347EB47285}" type="pres">
      <dgm:prSet presAssocID="{5D550894-BF66-4EB9-BC43-54B29EE80583}" presName="connectorText" presStyleLbl="sibTrans2D1" presStyleIdx="4" presStyleCnt="5"/>
      <dgm:spPr/>
    </dgm:pt>
    <dgm:pt modelId="{A8D64360-CBE6-4B00-B39A-AA1FF59625EF}" type="pres">
      <dgm:prSet presAssocID="{69050464-0574-4887-9BBA-F1340AE9F8C4}" presName="node" presStyleLbl="node1" presStyleIdx="5" presStyleCnt="6">
        <dgm:presLayoutVars>
          <dgm:bulletEnabled val="1"/>
        </dgm:presLayoutVars>
      </dgm:prSet>
      <dgm:spPr/>
    </dgm:pt>
  </dgm:ptLst>
  <dgm:cxnLst>
    <dgm:cxn modelId="{99EB4300-ADD3-4794-A9D6-528ED294F8FB}" type="presOf" srcId="{DBC74D08-EA67-470A-B5BB-A707C8F78E2A}" destId="{A02151FE-5AA2-4CDC-A971-E71012923179}" srcOrd="0" destOrd="0" presId="urn:microsoft.com/office/officeart/2005/8/layout/process5"/>
    <dgm:cxn modelId="{2EA3AF0D-39D2-47A3-B035-EBDD41BCE03D}" type="presOf" srcId="{69050464-0574-4887-9BBA-F1340AE9F8C4}" destId="{A8D64360-CBE6-4B00-B39A-AA1FF59625EF}" srcOrd="0" destOrd="0" presId="urn:microsoft.com/office/officeart/2005/8/layout/process5"/>
    <dgm:cxn modelId="{BCB70714-D02F-4246-A1F1-583B270FE036}" type="presOf" srcId="{76D381AD-6DE4-49EC-B761-54F7C888B4B7}" destId="{0DED00E4-D226-4537-A5E5-17B9CD687B8C}" srcOrd="0" destOrd="0" presId="urn:microsoft.com/office/officeart/2005/8/layout/process5"/>
    <dgm:cxn modelId="{06A6B714-2228-4B40-B88A-75171B76D947}" srcId="{0EB9CAAB-F88D-4AB5-B1F4-03EE381672C9}" destId="{EEE86944-05DF-4162-8F57-E741D298D50B}" srcOrd="3" destOrd="0" parTransId="{15B29D7E-E478-4D95-BC82-A71A873D8930}" sibTransId="{2807B496-ED31-4365-AF6A-6870413D9676}"/>
    <dgm:cxn modelId="{6AE57217-CC84-41CF-AF72-2B665EA08FDE}" srcId="{0EB9CAAB-F88D-4AB5-B1F4-03EE381672C9}" destId="{76D381AD-6DE4-49EC-B761-54F7C888B4B7}" srcOrd="0" destOrd="0" parTransId="{80FFCD21-E80C-4D42-898D-AE29087FF8C7}" sibTransId="{901F7420-175B-4A48-AD25-EAC0E0C8DE82}"/>
    <dgm:cxn modelId="{E5C59C1D-4821-4924-B204-A0B41303BCB0}" srcId="{0EB9CAAB-F88D-4AB5-B1F4-03EE381672C9}" destId="{DBC74D08-EA67-470A-B5BB-A707C8F78E2A}" srcOrd="4" destOrd="0" parTransId="{34D8461C-3E20-43F9-9821-1D1877607638}" sibTransId="{5D550894-BF66-4EB9-BC43-54B29EE80583}"/>
    <dgm:cxn modelId="{028E992F-54E4-4567-B5A9-9E87CF4264C8}" type="presOf" srcId="{0EB9CAAB-F88D-4AB5-B1F4-03EE381672C9}" destId="{75E6E593-8E60-45E6-9453-E702B137CDCB}" srcOrd="0" destOrd="0" presId="urn:microsoft.com/office/officeart/2005/8/layout/process5"/>
    <dgm:cxn modelId="{AD5FA42F-2F25-4708-964B-AA4B1A8469F8}" type="presOf" srcId="{2807B496-ED31-4365-AF6A-6870413D9676}" destId="{EE926872-EA4D-407B-9A9A-85CD7B47C62F}" srcOrd="1" destOrd="0" presId="urn:microsoft.com/office/officeart/2005/8/layout/process5"/>
    <dgm:cxn modelId="{C90F8360-1B6E-44A3-814A-D1CACA663BD8}" type="presOf" srcId="{EEE86944-05DF-4162-8F57-E741D298D50B}" destId="{85265C4C-E36B-45B5-BCEB-4359062535E6}" srcOrd="0" destOrd="0" presId="urn:microsoft.com/office/officeart/2005/8/layout/process5"/>
    <dgm:cxn modelId="{9B055867-88D6-46E2-B78D-7DDF9644C57F}" type="presOf" srcId="{3A09D965-DD85-42B3-A1BE-909D7CAC265C}" destId="{E08C71C3-82EA-4A34-9C57-299E3F8458C5}" srcOrd="1" destOrd="0" presId="urn:microsoft.com/office/officeart/2005/8/layout/process5"/>
    <dgm:cxn modelId="{A997B467-F466-4990-8E82-4F058C2B45CE}" type="presOf" srcId="{901F7420-175B-4A48-AD25-EAC0E0C8DE82}" destId="{C497862D-B213-4656-A94A-43FAADC324AD}" srcOrd="0" destOrd="0" presId="urn:microsoft.com/office/officeart/2005/8/layout/process5"/>
    <dgm:cxn modelId="{D283F047-2E51-47EA-B3C3-B8ED3D4A6FC0}" type="presOf" srcId="{5D550894-BF66-4EB9-BC43-54B29EE80583}" destId="{C12CCC10-8263-45EF-A5C5-6F347EB47285}" srcOrd="1" destOrd="0" presId="urn:microsoft.com/office/officeart/2005/8/layout/process5"/>
    <dgm:cxn modelId="{A74D8F48-3C33-4C67-BE90-DB5DCC7DF011}" type="presOf" srcId="{9A08D2CB-6376-4F7D-B8AF-28851DDF5813}" destId="{2DED671F-0E16-4FF9-900E-45802945B849}" srcOrd="0" destOrd="0" presId="urn:microsoft.com/office/officeart/2005/8/layout/process5"/>
    <dgm:cxn modelId="{934E504E-754B-4B48-AF04-9D84A19D1A40}" type="presOf" srcId="{901F7420-175B-4A48-AD25-EAC0E0C8DE82}" destId="{9CCADF98-E438-4097-9F52-425C04B0B7CF}" srcOrd="1" destOrd="0" presId="urn:microsoft.com/office/officeart/2005/8/layout/process5"/>
    <dgm:cxn modelId="{46318570-CB2A-4A3D-825C-5B0C5AFEA42A}" type="presOf" srcId="{3A09D965-DD85-42B3-A1BE-909D7CAC265C}" destId="{A46DBD13-9AFD-4FD6-9C43-4695088A977C}" srcOrd="0" destOrd="0" presId="urn:microsoft.com/office/officeart/2005/8/layout/process5"/>
    <dgm:cxn modelId="{C845AF73-22A6-4292-B77F-F2B62858BEA8}" srcId="{0EB9CAAB-F88D-4AB5-B1F4-03EE381672C9}" destId="{69050464-0574-4887-9BBA-F1340AE9F8C4}" srcOrd="5" destOrd="0" parTransId="{4856860A-FFE0-4822-BF1B-2FFC71BCCF88}" sibTransId="{AE12234B-BCA8-4BEE-ABE2-8972F62EBD86}"/>
    <dgm:cxn modelId="{892F7979-0868-4D57-9F4A-C2F6AE360C13}" srcId="{0EB9CAAB-F88D-4AB5-B1F4-03EE381672C9}" destId="{52E5E6A7-2AC1-41FE-B5E0-99A69D08AAAF}" srcOrd="2" destOrd="0" parTransId="{C8F58032-D27B-496C-815E-F4EFCF6E9ECC}" sibTransId="{9A08D2CB-6376-4F7D-B8AF-28851DDF5813}"/>
    <dgm:cxn modelId="{D6305E7F-2C9A-4032-8A98-563FCA4424DF}" type="presOf" srcId="{5D550894-BF66-4EB9-BC43-54B29EE80583}" destId="{ACF761B6-4420-447C-9175-926F39A7AFFB}" srcOrd="0" destOrd="0" presId="urn:microsoft.com/office/officeart/2005/8/layout/process5"/>
    <dgm:cxn modelId="{BD9CB881-D5E2-46D3-A9C0-8BFAF6635E61}" type="presOf" srcId="{9A08D2CB-6376-4F7D-B8AF-28851DDF5813}" destId="{E3296E00-74FC-4E30-BD5C-F33FB314F7B5}" srcOrd="1" destOrd="0" presId="urn:microsoft.com/office/officeart/2005/8/layout/process5"/>
    <dgm:cxn modelId="{F323BAC1-4691-4DC4-8E58-EB300537A3DC}" type="presOf" srcId="{52E5E6A7-2AC1-41FE-B5E0-99A69D08AAAF}" destId="{34E4ECBF-715C-4993-80DF-00FDE38E81AB}" srcOrd="0" destOrd="0" presId="urn:microsoft.com/office/officeart/2005/8/layout/process5"/>
    <dgm:cxn modelId="{731F2AC7-05B8-493F-A523-A7014C0A5519}" srcId="{0EB9CAAB-F88D-4AB5-B1F4-03EE381672C9}" destId="{A1B56AB0-9EB5-45FC-9B54-81F73F39FD32}" srcOrd="1" destOrd="0" parTransId="{FDEE0C39-6BD2-4A19-B712-D8EB4674DC80}" sibTransId="{3A09D965-DD85-42B3-A1BE-909D7CAC265C}"/>
    <dgm:cxn modelId="{43A8BDEC-5F94-4D91-A300-28596DB27D63}" type="presOf" srcId="{A1B56AB0-9EB5-45FC-9B54-81F73F39FD32}" destId="{8B1A50F7-7B33-48EC-A86A-6A592568DAB0}" srcOrd="0" destOrd="0" presId="urn:microsoft.com/office/officeart/2005/8/layout/process5"/>
    <dgm:cxn modelId="{0FE78CFB-25E4-41FE-8AD2-45F211521BAB}" type="presOf" srcId="{2807B496-ED31-4365-AF6A-6870413D9676}" destId="{8E5A194D-8FA7-4D33-A3D8-5DAD7C9C7CC6}" srcOrd="0" destOrd="0" presId="urn:microsoft.com/office/officeart/2005/8/layout/process5"/>
    <dgm:cxn modelId="{A544D0A6-99B1-4AD0-96C3-9B1DF6EBD2DD}" type="presParOf" srcId="{75E6E593-8E60-45E6-9453-E702B137CDCB}" destId="{0DED00E4-D226-4537-A5E5-17B9CD687B8C}" srcOrd="0" destOrd="0" presId="urn:microsoft.com/office/officeart/2005/8/layout/process5"/>
    <dgm:cxn modelId="{D53F7979-BF8F-439B-B3EA-820C11138DA9}" type="presParOf" srcId="{75E6E593-8E60-45E6-9453-E702B137CDCB}" destId="{C497862D-B213-4656-A94A-43FAADC324AD}" srcOrd="1" destOrd="0" presId="urn:microsoft.com/office/officeart/2005/8/layout/process5"/>
    <dgm:cxn modelId="{01ADF1DA-5CA8-4A73-9F77-91B804B3BCED}" type="presParOf" srcId="{C497862D-B213-4656-A94A-43FAADC324AD}" destId="{9CCADF98-E438-4097-9F52-425C04B0B7CF}" srcOrd="0" destOrd="0" presId="urn:microsoft.com/office/officeart/2005/8/layout/process5"/>
    <dgm:cxn modelId="{97885491-B315-40E8-B60F-0E1A4BE3B7CB}" type="presParOf" srcId="{75E6E593-8E60-45E6-9453-E702B137CDCB}" destId="{8B1A50F7-7B33-48EC-A86A-6A592568DAB0}" srcOrd="2" destOrd="0" presId="urn:microsoft.com/office/officeart/2005/8/layout/process5"/>
    <dgm:cxn modelId="{8BEEBB72-4FBA-47EE-9EDC-3159088C1652}" type="presParOf" srcId="{75E6E593-8E60-45E6-9453-E702B137CDCB}" destId="{A46DBD13-9AFD-4FD6-9C43-4695088A977C}" srcOrd="3" destOrd="0" presId="urn:microsoft.com/office/officeart/2005/8/layout/process5"/>
    <dgm:cxn modelId="{B975BCFC-B30A-4586-80CA-5DADC36A11B1}" type="presParOf" srcId="{A46DBD13-9AFD-4FD6-9C43-4695088A977C}" destId="{E08C71C3-82EA-4A34-9C57-299E3F8458C5}" srcOrd="0" destOrd="0" presId="urn:microsoft.com/office/officeart/2005/8/layout/process5"/>
    <dgm:cxn modelId="{C02B2450-D9E6-475D-ABD3-6DC08606FB94}" type="presParOf" srcId="{75E6E593-8E60-45E6-9453-E702B137CDCB}" destId="{34E4ECBF-715C-4993-80DF-00FDE38E81AB}" srcOrd="4" destOrd="0" presId="urn:microsoft.com/office/officeart/2005/8/layout/process5"/>
    <dgm:cxn modelId="{3F526F05-3ED4-4EA1-AFA9-CB15BAEFB19C}" type="presParOf" srcId="{75E6E593-8E60-45E6-9453-E702B137CDCB}" destId="{2DED671F-0E16-4FF9-900E-45802945B849}" srcOrd="5" destOrd="0" presId="urn:microsoft.com/office/officeart/2005/8/layout/process5"/>
    <dgm:cxn modelId="{AFDCAD98-EF95-43D9-A8C4-A029E023DBAA}" type="presParOf" srcId="{2DED671F-0E16-4FF9-900E-45802945B849}" destId="{E3296E00-74FC-4E30-BD5C-F33FB314F7B5}" srcOrd="0" destOrd="0" presId="urn:microsoft.com/office/officeart/2005/8/layout/process5"/>
    <dgm:cxn modelId="{5423FD9F-D690-4E03-A30D-A2EC1C80AE8B}" type="presParOf" srcId="{75E6E593-8E60-45E6-9453-E702B137CDCB}" destId="{85265C4C-E36B-45B5-BCEB-4359062535E6}" srcOrd="6" destOrd="0" presId="urn:microsoft.com/office/officeart/2005/8/layout/process5"/>
    <dgm:cxn modelId="{36976EE6-1CFB-4F4A-9366-818965D0CFA0}" type="presParOf" srcId="{75E6E593-8E60-45E6-9453-E702B137CDCB}" destId="{8E5A194D-8FA7-4D33-A3D8-5DAD7C9C7CC6}" srcOrd="7" destOrd="0" presId="urn:microsoft.com/office/officeart/2005/8/layout/process5"/>
    <dgm:cxn modelId="{7403FCD2-FBE0-4064-AA6E-E8D43F6D179F}" type="presParOf" srcId="{8E5A194D-8FA7-4D33-A3D8-5DAD7C9C7CC6}" destId="{EE926872-EA4D-407B-9A9A-85CD7B47C62F}" srcOrd="0" destOrd="0" presId="urn:microsoft.com/office/officeart/2005/8/layout/process5"/>
    <dgm:cxn modelId="{F37FBB9B-01A3-4777-B663-40CE31295D47}" type="presParOf" srcId="{75E6E593-8E60-45E6-9453-E702B137CDCB}" destId="{A02151FE-5AA2-4CDC-A971-E71012923179}" srcOrd="8" destOrd="0" presId="urn:microsoft.com/office/officeart/2005/8/layout/process5"/>
    <dgm:cxn modelId="{D161C294-C756-48C5-BB16-22F354597831}" type="presParOf" srcId="{75E6E593-8E60-45E6-9453-E702B137CDCB}" destId="{ACF761B6-4420-447C-9175-926F39A7AFFB}" srcOrd="9" destOrd="0" presId="urn:microsoft.com/office/officeart/2005/8/layout/process5"/>
    <dgm:cxn modelId="{98B3998A-C62B-4E71-AA52-7844F11478FC}" type="presParOf" srcId="{ACF761B6-4420-447C-9175-926F39A7AFFB}" destId="{C12CCC10-8263-45EF-A5C5-6F347EB47285}" srcOrd="0" destOrd="0" presId="urn:microsoft.com/office/officeart/2005/8/layout/process5"/>
    <dgm:cxn modelId="{CD592268-1CA0-4AF6-BFAB-0FD0FE8A289C}" type="presParOf" srcId="{75E6E593-8E60-45E6-9453-E702B137CDCB}" destId="{A8D64360-CBE6-4B00-B39A-AA1FF59625EF}" srcOrd="1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ED00E4-D226-4537-A5E5-17B9CD687B8C}">
      <dsp:nvSpPr>
        <dsp:cNvPr id="0" name=""/>
        <dsp:cNvSpPr/>
      </dsp:nvSpPr>
      <dsp:spPr>
        <a:xfrm>
          <a:off x="7143" y="1001183"/>
          <a:ext cx="2135187" cy="1281112"/>
        </a:xfrm>
        <a:prstGeom prst="roundRect">
          <a:avLst>
            <a:gd name="adj" fmla="val 10000"/>
          </a:avLst>
        </a:prstGeom>
        <a:solidFill>
          <a:schemeClr val="accent2">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As you start a new game a grid of gray squares will appear.</a:t>
          </a:r>
        </a:p>
      </dsp:txBody>
      <dsp:txXfrm>
        <a:off x="44665" y="1038705"/>
        <a:ext cx="2060143" cy="1206068"/>
      </dsp:txXfrm>
    </dsp:sp>
    <dsp:sp modelId="{C497862D-B213-4656-A94A-43FAADC324AD}">
      <dsp:nvSpPr>
        <dsp:cNvPr id="0" name=""/>
        <dsp:cNvSpPr/>
      </dsp:nvSpPr>
      <dsp:spPr>
        <a:xfrm>
          <a:off x="2330227" y="1376976"/>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2330227" y="1482881"/>
        <a:ext cx="316861" cy="317716"/>
      </dsp:txXfrm>
    </dsp:sp>
    <dsp:sp modelId="{8B1A50F7-7B33-48EC-A86A-6A592568DAB0}">
      <dsp:nvSpPr>
        <dsp:cNvPr id="0" name=""/>
        <dsp:cNvSpPr/>
      </dsp:nvSpPr>
      <dsp:spPr>
        <a:xfrm>
          <a:off x="2996406" y="1001183"/>
          <a:ext cx="2135187" cy="1281112"/>
        </a:xfrm>
        <a:prstGeom prst="roundRect">
          <a:avLst>
            <a:gd name="adj" fmla="val 10000"/>
          </a:avLst>
        </a:prstGeom>
        <a:solidFill>
          <a:schemeClr val="accent2">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Left-click on any gray square. If there is a mine hidden under the square, you lose the game. If there isn't a mine under the square, there will be a number – one through eight –indicating how many mines are under the eight neighboring squares.</a:t>
          </a:r>
        </a:p>
      </dsp:txBody>
      <dsp:txXfrm>
        <a:off x="3033928" y="1038705"/>
        <a:ext cx="2060143" cy="1206068"/>
      </dsp:txXfrm>
    </dsp:sp>
    <dsp:sp modelId="{A46DBD13-9AFD-4FD6-9C43-4695088A977C}">
      <dsp:nvSpPr>
        <dsp:cNvPr id="0" name=""/>
        <dsp:cNvSpPr/>
      </dsp:nvSpPr>
      <dsp:spPr>
        <a:xfrm>
          <a:off x="5319490" y="1376976"/>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5319490" y="1482881"/>
        <a:ext cx="316861" cy="317716"/>
      </dsp:txXfrm>
    </dsp:sp>
    <dsp:sp modelId="{34E4ECBF-715C-4993-80DF-00FDE38E81AB}">
      <dsp:nvSpPr>
        <dsp:cNvPr id="0" name=""/>
        <dsp:cNvSpPr/>
      </dsp:nvSpPr>
      <dsp:spPr>
        <a:xfrm>
          <a:off x="5985668" y="1001183"/>
          <a:ext cx="2135187" cy="1281112"/>
        </a:xfrm>
        <a:prstGeom prst="roundRect">
          <a:avLst>
            <a:gd name="adj" fmla="val 10000"/>
          </a:avLst>
        </a:prstGeom>
        <a:solidFill>
          <a:schemeClr val="accent2">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To determine safe squares, by using the uncovered numbers. Lower numbers indicate fewer mines close to that square. If the number is a "1," then there is only one mine around that square, and seven safe squares.</a:t>
          </a:r>
        </a:p>
      </dsp:txBody>
      <dsp:txXfrm>
        <a:off x="6023190" y="1038705"/>
        <a:ext cx="2060143" cy="1206068"/>
      </dsp:txXfrm>
    </dsp:sp>
    <dsp:sp modelId="{2DED671F-0E16-4FF9-900E-45802945B849}">
      <dsp:nvSpPr>
        <dsp:cNvPr id="0" name=""/>
        <dsp:cNvSpPr/>
      </dsp:nvSpPr>
      <dsp:spPr>
        <a:xfrm rot="5400000">
          <a:off x="6826932" y="2431759"/>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6894404" y="2470192"/>
        <a:ext cx="317716" cy="316861"/>
      </dsp:txXfrm>
    </dsp:sp>
    <dsp:sp modelId="{85265C4C-E36B-45B5-BCEB-4359062535E6}">
      <dsp:nvSpPr>
        <dsp:cNvPr id="0" name=""/>
        <dsp:cNvSpPr/>
      </dsp:nvSpPr>
      <dsp:spPr>
        <a:xfrm>
          <a:off x="5985668" y="3136371"/>
          <a:ext cx="2135187" cy="1281112"/>
        </a:xfrm>
        <a:prstGeom prst="roundRect">
          <a:avLst>
            <a:gd name="adj" fmla="val 10000"/>
          </a:avLst>
        </a:prstGeom>
        <a:solidFill>
          <a:schemeClr val="accent2">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Flag squares that you deduce are hiding mines by right-clicking on them. </a:t>
          </a:r>
        </a:p>
      </dsp:txBody>
      <dsp:txXfrm>
        <a:off x="6023190" y="3173893"/>
        <a:ext cx="2060143" cy="1206068"/>
      </dsp:txXfrm>
    </dsp:sp>
    <dsp:sp modelId="{8E5A194D-8FA7-4D33-A3D8-5DAD7C9C7CC6}">
      <dsp:nvSpPr>
        <dsp:cNvPr id="0" name=""/>
        <dsp:cNvSpPr/>
      </dsp:nvSpPr>
      <dsp:spPr>
        <a:xfrm rot="10800000">
          <a:off x="5345112" y="3512163"/>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5480910" y="3618068"/>
        <a:ext cx="316861" cy="317716"/>
      </dsp:txXfrm>
    </dsp:sp>
    <dsp:sp modelId="{A02151FE-5AA2-4CDC-A971-E71012923179}">
      <dsp:nvSpPr>
        <dsp:cNvPr id="0" name=""/>
        <dsp:cNvSpPr/>
      </dsp:nvSpPr>
      <dsp:spPr>
        <a:xfrm>
          <a:off x="2996406" y="3136370"/>
          <a:ext cx="2135187" cy="1281112"/>
        </a:xfrm>
        <a:prstGeom prst="roundRect">
          <a:avLst>
            <a:gd name="adj" fmla="val 10000"/>
          </a:avLst>
        </a:prstGeom>
        <a:solidFill>
          <a:schemeClr val="accent2">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Locate all the mines and uncover all the number squares to win the game and become the ultimate minesweeper.</a:t>
          </a:r>
        </a:p>
      </dsp:txBody>
      <dsp:txXfrm>
        <a:off x="3033928" y="3173892"/>
        <a:ext cx="2060143" cy="1206068"/>
      </dsp:txXfrm>
    </dsp:sp>
    <dsp:sp modelId="{ACF761B6-4420-447C-9175-926F39A7AFFB}">
      <dsp:nvSpPr>
        <dsp:cNvPr id="0" name=""/>
        <dsp:cNvSpPr/>
      </dsp:nvSpPr>
      <dsp:spPr>
        <a:xfrm rot="10800000">
          <a:off x="2355850" y="3512163"/>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2491648" y="3618068"/>
        <a:ext cx="316861" cy="317716"/>
      </dsp:txXfrm>
    </dsp:sp>
    <dsp:sp modelId="{A8D64360-CBE6-4B00-B39A-AA1FF59625EF}">
      <dsp:nvSpPr>
        <dsp:cNvPr id="0" name=""/>
        <dsp:cNvSpPr/>
      </dsp:nvSpPr>
      <dsp:spPr>
        <a:xfrm>
          <a:off x="7143" y="3136370"/>
          <a:ext cx="2135187" cy="1281112"/>
        </a:xfrm>
        <a:prstGeom prst="roundRect">
          <a:avLst>
            <a:gd name="adj" fmla="val 10000"/>
          </a:avLst>
        </a:prstGeom>
        <a:solidFill>
          <a:schemeClr val="accent2">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If you by chance clicked on a mine, try again by starting a new game until you have located all the mines without left-clicking on them.</a:t>
          </a:r>
        </a:p>
      </dsp:txBody>
      <dsp:txXfrm>
        <a:off x="44665" y="3173892"/>
        <a:ext cx="2060143" cy="1206068"/>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jp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4/13/2021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4/13/2021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4/13/2021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4/13/2021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4/13/2021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4/13/2021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4/13/2021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4/13/2021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4/13/2021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4/13/2021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4/13/2021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4/13/2021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Minesweeper</a:t>
            </a:r>
          </a:p>
        </p:txBody>
      </p:sp>
      <p:sp>
        <p:nvSpPr>
          <p:cNvPr id="3" name="Subtitle 2"/>
          <p:cNvSpPr>
            <a:spLocks noGrp="1"/>
          </p:cNvSpPr>
          <p:nvPr>
            <p:ph type="subTitle" idx="1"/>
          </p:nvPr>
        </p:nvSpPr>
        <p:spPr/>
        <p:txBody>
          <a:bodyPr/>
          <a:lstStyle/>
          <a:p>
            <a:r>
              <a:rPr lang="en-US" dirty="0"/>
              <a:t>By Shane Abrahams</a:t>
            </a:r>
          </a:p>
        </p:txBody>
      </p:sp>
    </p:spTree>
    <p:extLst>
      <p:ext uri="{BB962C8B-B14F-4D97-AF65-F5344CB8AC3E}">
        <p14:creationId xmlns:p14="http://schemas.microsoft.com/office/powerpoint/2010/main" val="1100481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Minesweeper flow-chart</a:t>
            </a:r>
          </a:p>
        </p:txBody>
      </p:sp>
      <p:graphicFrame>
        <p:nvGraphicFramePr>
          <p:cNvPr id="8" name="Diagram 7"/>
          <p:cNvGraphicFramePr/>
          <p:nvPr>
            <p:extLst>
              <p:ext uri="{D42A27DB-BD31-4B8C-83A1-F6EECF244321}">
                <p14:modId xmlns:p14="http://schemas.microsoft.com/office/powerpoint/2010/main" val="3341163817"/>
              </p:ext>
            </p:extLst>
          </p:nvPr>
        </p:nvGraphicFramePr>
        <p:xfrm>
          <a:off x="1024128" y="1439333"/>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TextBox 8"/>
          <p:cNvSpPr txBox="1"/>
          <p:nvPr/>
        </p:nvSpPr>
        <p:spPr>
          <a:xfrm>
            <a:off x="1024127" y="1997742"/>
            <a:ext cx="2137083" cy="369332"/>
          </a:xfrm>
          <a:prstGeom prst="rect">
            <a:avLst/>
          </a:prstGeom>
          <a:noFill/>
        </p:spPr>
        <p:txBody>
          <a:bodyPr wrap="square" rtlCol="0">
            <a:spAutoFit/>
          </a:bodyPr>
          <a:lstStyle/>
          <a:p>
            <a:pPr algn="ctr"/>
            <a:r>
              <a:rPr lang="en-US" dirty="0"/>
              <a:t>STEP 1</a:t>
            </a:r>
          </a:p>
        </p:txBody>
      </p:sp>
      <p:sp>
        <p:nvSpPr>
          <p:cNvPr id="10" name="TextBox 9"/>
          <p:cNvSpPr txBox="1"/>
          <p:nvPr/>
        </p:nvSpPr>
        <p:spPr>
          <a:xfrm>
            <a:off x="7015043" y="5934021"/>
            <a:ext cx="2137083" cy="369332"/>
          </a:xfrm>
          <a:prstGeom prst="rect">
            <a:avLst/>
          </a:prstGeom>
          <a:noFill/>
        </p:spPr>
        <p:txBody>
          <a:bodyPr wrap="square" rtlCol="0">
            <a:spAutoFit/>
          </a:bodyPr>
          <a:lstStyle/>
          <a:p>
            <a:pPr algn="ctr"/>
            <a:r>
              <a:rPr lang="en-US" dirty="0"/>
              <a:t>STEP 4</a:t>
            </a:r>
          </a:p>
        </p:txBody>
      </p:sp>
      <p:sp>
        <p:nvSpPr>
          <p:cNvPr id="11" name="TextBox 10"/>
          <p:cNvSpPr txBox="1"/>
          <p:nvPr/>
        </p:nvSpPr>
        <p:spPr>
          <a:xfrm>
            <a:off x="7015043" y="1997742"/>
            <a:ext cx="2137083" cy="369332"/>
          </a:xfrm>
          <a:prstGeom prst="rect">
            <a:avLst/>
          </a:prstGeom>
          <a:noFill/>
        </p:spPr>
        <p:txBody>
          <a:bodyPr wrap="square" rtlCol="0">
            <a:spAutoFit/>
          </a:bodyPr>
          <a:lstStyle/>
          <a:p>
            <a:pPr algn="ctr"/>
            <a:r>
              <a:rPr lang="en-US" dirty="0"/>
              <a:t>STEP 3</a:t>
            </a:r>
          </a:p>
        </p:txBody>
      </p:sp>
      <p:sp>
        <p:nvSpPr>
          <p:cNvPr id="12" name="TextBox 11"/>
          <p:cNvSpPr txBox="1"/>
          <p:nvPr/>
        </p:nvSpPr>
        <p:spPr>
          <a:xfrm>
            <a:off x="4019585" y="1998086"/>
            <a:ext cx="2137083" cy="369332"/>
          </a:xfrm>
          <a:prstGeom prst="rect">
            <a:avLst/>
          </a:prstGeom>
          <a:noFill/>
        </p:spPr>
        <p:txBody>
          <a:bodyPr wrap="square" rtlCol="0">
            <a:spAutoFit/>
          </a:bodyPr>
          <a:lstStyle/>
          <a:p>
            <a:pPr algn="ctr"/>
            <a:r>
              <a:rPr lang="en-US" dirty="0"/>
              <a:t>STEP 2</a:t>
            </a:r>
          </a:p>
        </p:txBody>
      </p:sp>
      <p:sp>
        <p:nvSpPr>
          <p:cNvPr id="13" name="TextBox 12"/>
          <p:cNvSpPr txBox="1"/>
          <p:nvPr/>
        </p:nvSpPr>
        <p:spPr>
          <a:xfrm>
            <a:off x="4019586" y="5934021"/>
            <a:ext cx="2137083" cy="369332"/>
          </a:xfrm>
          <a:prstGeom prst="rect">
            <a:avLst/>
          </a:prstGeom>
          <a:noFill/>
        </p:spPr>
        <p:txBody>
          <a:bodyPr wrap="square" rtlCol="0">
            <a:spAutoFit/>
          </a:bodyPr>
          <a:lstStyle/>
          <a:p>
            <a:pPr algn="ctr"/>
            <a:r>
              <a:rPr lang="en-US" dirty="0"/>
              <a:t>STEP 5</a:t>
            </a:r>
          </a:p>
        </p:txBody>
      </p:sp>
      <p:grpSp>
        <p:nvGrpSpPr>
          <p:cNvPr id="14" name="Group 13"/>
          <p:cNvGrpSpPr/>
          <p:nvPr/>
        </p:nvGrpSpPr>
        <p:grpSpPr>
          <a:xfrm>
            <a:off x="10093200" y="2174615"/>
            <a:ext cx="1301996" cy="1666816"/>
            <a:chOff x="5985668" y="1001183"/>
            <a:chExt cx="2135187" cy="1281112"/>
          </a:xfrm>
          <a:solidFill>
            <a:schemeClr val="accent5">
              <a:lumMod val="60000"/>
              <a:lumOff val="40000"/>
            </a:schemeClr>
          </a:solidFill>
        </p:grpSpPr>
        <p:sp>
          <p:nvSpPr>
            <p:cNvPr id="15" name="Rounded Rectangle 14"/>
            <p:cNvSpPr/>
            <p:nvPr/>
          </p:nvSpPr>
          <p:spPr>
            <a:xfrm>
              <a:off x="5985668" y="1001183"/>
              <a:ext cx="2135187" cy="1281112"/>
            </a:xfrm>
            <a:prstGeom prst="roundRect">
              <a:avLst>
                <a:gd name="adj" fmla="val 10000"/>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Rounded Rectangle 4"/>
            <p:cNvSpPr txBox="1"/>
            <p:nvPr/>
          </p:nvSpPr>
          <p:spPr>
            <a:xfrm>
              <a:off x="6023190" y="1061699"/>
              <a:ext cx="2060144" cy="114555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a:t>TIP</a:t>
              </a:r>
            </a:p>
            <a:p>
              <a:pPr lvl="0" algn="ctr" defTabSz="488950">
                <a:lnSpc>
                  <a:spcPct val="90000"/>
                </a:lnSpc>
                <a:spcBef>
                  <a:spcPct val="0"/>
                </a:spcBef>
                <a:spcAft>
                  <a:spcPct val="35000"/>
                </a:spcAft>
              </a:pPr>
              <a:r>
                <a:rPr lang="en-US" sz="1100" dirty="0"/>
                <a:t>Start on the easiest setting and work your way up to harder settings.</a:t>
              </a:r>
              <a:endParaRPr lang="en-US" sz="1100" kern="1200" dirty="0"/>
            </a:p>
          </p:txBody>
        </p:sp>
      </p:grpSp>
      <p:grpSp>
        <p:nvGrpSpPr>
          <p:cNvPr id="17" name="Group 16"/>
          <p:cNvGrpSpPr/>
          <p:nvPr/>
        </p:nvGrpSpPr>
        <p:grpSpPr>
          <a:xfrm>
            <a:off x="10116080" y="4267205"/>
            <a:ext cx="1301994" cy="1666816"/>
            <a:chOff x="5985668" y="1001183"/>
            <a:chExt cx="2135187" cy="1281112"/>
          </a:xfrm>
          <a:solidFill>
            <a:schemeClr val="accent5">
              <a:lumMod val="60000"/>
              <a:lumOff val="40000"/>
            </a:schemeClr>
          </a:solidFill>
        </p:grpSpPr>
        <p:sp>
          <p:nvSpPr>
            <p:cNvPr id="18" name="Rounded Rectangle 17"/>
            <p:cNvSpPr/>
            <p:nvPr/>
          </p:nvSpPr>
          <p:spPr>
            <a:xfrm>
              <a:off x="5985668" y="1001183"/>
              <a:ext cx="2135187" cy="1281112"/>
            </a:xfrm>
            <a:prstGeom prst="roundRect">
              <a:avLst>
                <a:gd name="adj" fmla="val 10000"/>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Rounded Rectangle 4"/>
            <p:cNvSpPr txBox="1"/>
            <p:nvPr/>
          </p:nvSpPr>
          <p:spPr>
            <a:xfrm>
              <a:off x="6023190" y="1063570"/>
              <a:ext cx="2060144" cy="1143681"/>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a:t>TIP</a:t>
              </a:r>
            </a:p>
            <a:p>
              <a:pPr lvl="0" algn="ctr" defTabSz="488950">
                <a:lnSpc>
                  <a:spcPct val="90000"/>
                </a:lnSpc>
                <a:spcBef>
                  <a:spcPct val="0"/>
                </a:spcBef>
                <a:spcAft>
                  <a:spcPct val="35000"/>
                </a:spcAft>
              </a:pPr>
              <a:r>
                <a:rPr lang="en-US" sz="1100" dirty="0"/>
                <a:t>Start on the easiest setting, and work your way up to harder settings.</a:t>
              </a:r>
              <a:endParaRPr lang="en-US" sz="1100" kern="1200" dirty="0"/>
            </a:p>
          </p:txBody>
        </p:sp>
      </p:grpSp>
      <p:sp>
        <p:nvSpPr>
          <p:cNvPr id="20" name="TextBox 19">
            <a:extLst>
              <a:ext uri="{FF2B5EF4-FFF2-40B4-BE49-F238E27FC236}">
                <a16:creationId xmlns:a16="http://schemas.microsoft.com/office/drawing/2014/main" id="{F2EA3D36-4F1D-483A-842B-D52C8B4CF502}"/>
              </a:ext>
            </a:extLst>
          </p:cNvPr>
          <p:cNvSpPr txBox="1"/>
          <p:nvPr/>
        </p:nvSpPr>
        <p:spPr>
          <a:xfrm>
            <a:off x="1024127" y="5934021"/>
            <a:ext cx="2137083" cy="369332"/>
          </a:xfrm>
          <a:prstGeom prst="rect">
            <a:avLst/>
          </a:prstGeom>
          <a:noFill/>
        </p:spPr>
        <p:txBody>
          <a:bodyPr wrap="square" rtlCol="0">
            <a:spAutoFit/>
          </a:bodyPr>
          <a:lstStyle/>
          <a:p>
            <a:pPr algn="ctr"/>
            <a:r>
              <a:rPr lang="en-US"/>
              <a:t>STEP 6</a:t>
            </a:r>
            <a:endParaRPr lang="en-US" dirty="0"/>
          </a:p>
        </p:txBody>
      </p:sp>
    </p:spTree>
    <p:extLst>
      <p:ext uri="{BB962C8B-B14F-4D97-AF65-F5344CB8AC3E}">
        <p14:creationId xmlns:p14="http://schemas.microsoft.com/office/powerpoint/2010/main" val="100785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Rules</a:t>
            </a:r>
          </a:p>
        </p:txBody>
      </p:sp>
      <p:sp>
        <p:nvSpPr>
          <p:cNvPr id="3" name="Content Placeholder 2"/>
          <p:cNvSpPr>
            <a:spLocks noGrp="1"/>
          </p:cNvSpPr>
          <p:nvPr>
            <p:ph idx="1"/>
          </p:nvPr>
        </p:nvSpPr>
        <p:spPr/>
        <p:txBody>
          <a:bodyPr>
            <a:normAutofit/>
          </a:bodyPr>
          <a:lstStyle/>
          <a:p>
            <a:pPr>
              <a:lnSpc>
                <a:spcPct val="150000"/>
              </a:lnSpc>
            </a:pPr>
            <a:r>
              <a:rPr lang="en-US" sz="1600" dirty="0"/>
              <a:t>The object of the game is to uncover the map without clicking on any mines. Open a new game then left click randomly until you uncover some space and information to work with. If you click on a mine, you lose the game. Click on the smiley face to start a new game. A numbered square indicates how many mines are adjacent to that square either above, below, right, left or diagonally. Spaces not adjacent to any mines are blank, showing no number. The lowest number is 1 and the highest is 8. Using reason and deduction, use the known information from the revealed numbers to figure out where the mines are located. Right click to flag a spot you know where a mine is. Right click on a flagged to clear the mark. You will be unable to accidentally left click a marked square. If you perform a right and left click simultaneously on a number that has the corresponding number of flags adjacent to it, it will open all the squares surrounding that number that don’t have flags. You can also left click on the number to accomplish this. Once all the mines have been properly marked and the rest of the board cleared, you win.</a:t>
            </a:r>
          </a:p>
        </p:txBody>
      </p:sp>
    </p:spTree>
    <p:extLst>
      <p:ext uri="{BB962C8B-B14F-4D97-AF65-F5344CB8AC3E}">
        <p14:creationId xmlns:p14="http://schemas.microsoft.com/office/powerpoint/2010/main" val="3947696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Starting a new Game</a:t>
            </a:r>
          </a:p>
        </p:txBody>
      </p:sp>
      <p:sp>
        <p:nvSpPr>
          <p:cNvPr id="3" name="Content Placeholder 2"/>
          <p:cNvSpPr>
            <a:spLocks noGrp="1"/>
          </p:cNvSpPr>
          <p:nvPr>
            <p:ph idx="1"/>
          </p:nvPr>
        </p:nvSpPr>
        <p:spPr/>
        <p:txBody>
          <a:bodyPr>
            <a:normAutofit/>
          </a:bodyPr>
          <a:lstStyle/>
          <a:p>
            <a:pPr>
              <a:lnSpc>
                <a:spcPct val="150000"/>
              </a:lnSpc>
            </a:pPr>
            <a:r>
              <a:rPr lang="en-US" sz="1600" dirty="0"/>
              <a:t>Start a new game. </a:t>
            </a:r>
          </a:p>
          <a:p>
            <a:pPr>
              <a:lnSpc>
                <a:spcPct val="150000"/>
              </a:lnSpc>
            </a:pPr>
            <a:r>
              <a:rPr lang="en-US" sz="1600" dirty="0"/>
              <a:t>A grid of gray squares will appear.</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4902" t="-251" r="-243" b="251"/>
          <a:stretch/>
        </p:blipFill>
        <p:spPr>
          <a:xfrm>
            <a:off x="6543584" y="2647220"/>
            <a:ext cx="4920341" cy="3646798"/>
          </a:xfrm>
          <a:prstGeom prst="rect">
            <a:avLst/>
          </a:prstGeom>
        </p:spPr>
      </p:pic>
    </p:spTree>
    <p:extLst>
      <p:ext uri="{BB962C8B-B14F-4D97-AF65-F5344CB8AC3E}">
        <p14:creationId xmlns:p14="http://schemas.microsoft.com/office/powerpoint/2010/main" val="4101775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Click on a square</a:t>
            </a:r>
          </a:p>
        </p:txBody>
      </p:sp>
      <p:sp>
        <p:nvSpPr>
          <p:cNvPr id="3" name="Content Placeholder 2"/>
          <p:cNvSpPr>
            <a:spLocks noGrp="1"/>
          </p:cNvSpPr>
          <p:nvPr>
            <p:ph idx="1"/>
          </p:nvPr>
        </p:nvSpPr>
        <p:spPr>
          <a:xfrm>
            <a:off x="1024129" y="2286000"/>
            <a:ext cx="5193791" cy="4023360"/>
          </a:xfrm>
        </p:spPr>
        <p:txBody>
          <a:bodyPr>
            <a:normAutofit/>
          </a:bodyPr>
          <a:lstStyle/>
          <a:p>
            <a:pPr>
              <a:lnSpc>
                <a:spcPct val="150000"/>
              </a:lnSpc>
            </a:pPr>
            <a:r>
              <a:rPr lang="en-US" sz="1600" dirty="0"/>
              <a:t>Left-click on any gray square. On a Mac, simply click on it. </a:t>
            </a:r>
          </a:p>
          <a:p>
            <a:pPr>
              <a:lnSpc>
                <a:spcPct val="150000"/>
              </a:lnSpc>
            </a:pPr>
            <a:r>
              <a:rPr lang="en-US" sz="1600" dirty="0"/>
              <a:t>If there is a mine hidden under the square, you immediately lose the game. </a:t>
            </a:r>
          </a:p>
          <a:p>
            <a:pPr>
              <a:lnSpc>
                <a:spcPct val="150000"/>
              </a:lnSpc>
            </a:pPr>
            <a:r>
              <a:rPr lang="en-US" sz="1600" dirty="0"/>
              <a:t>If there isn't a mine under the square, there will be a number – one through eight –indicating how many mines are under the eight adjacent squares.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3584" y="2716983"/>
            <a:ext cx="4916887" cy="3592377"/>
          </a:xfrm>
          <a:prstGeom prst="rect">
            <a:avLst/>
          </a:prstGeom>
        </p:spPr>
      </p:pic>
    </p:spTree>
    <p:extLst>
      <p:ext uri="{BB962C8B-B14F-4D97-AF65-F5344CB8AC3E}">
        <p14:creationId xmlns:p14="http://schemas.microsoft.com/office/powerpoint/2010/main" val="2948515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 Locate other safe squares</a:t>
            </a:r>
          </a:p>
        </p:txBody>
      </p:sp>
      <p:sp>
        <p:nvSpPr>
          <p:cNvPr id="3" name="Content Placeholder 2"/>
          <p:cNvSpPr>
            <a:spLocks noGrp="1"/>
          </p:cNvSpPr>
          <p:nvPr>
            <p:ph idx="1"/>
          </p:nvPr>
        </p:nvSpPr>
        <p:spPr>
          <a:xfrm>
            <a:off x="1024128" y="2286000"/>
            <a:ext cx="5202501" cy="4023360"/>
          </a:xfrm>
        </p:spPr>
        <p:txBody>
          <a:bodyPr>
            <a:normAutofit/>
          </a:bodyPr>
          <a:lstStyle/>
          <a:p>
            <a:pPr>
              <a:lnSpc>
                <a:spcPct val="150000"/>
              </a:lnSpc>
            </a:pPr>
            <a:r>
              <a:rPr lang="en-US" sz="1600" dirty="0"/>
              <a:t>Determine safe squares by using the uncovered numbers. </a:t>
            </a:r>
          </a:p>
          <a:p>
            <a:pPr>
              <a:lnSpc>
                <a:spcPct val="150000"/>
              </a:lnSpc>
            </a:pPr>
            <a:r>
              <a:rPr lang="en-US" sz="1600" dirty="0"/>
              <a:t>Lower numbers indicate fewer mines adjacent to that square. If the number is a "1," then there is only one mine around that square, and seven safe squares.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3584" y="2716983"/>
            <a:ext cx="4916887" cy="3592377"/>
          </a:xfrm>
          <a:prstGeom prst="rect">
            <a:avLst/>
          </a:prstGeom>
        </p:spPr>
      </p:pic>
    </p:spTree>
    <p:extLst>
      <p:ext uri="{BB962C8B-B14F-4D97-AF65-F5344CB8AC3E}">
        <p14:creationId xmlns:p14="http://schemas.microsoft.com/office/powerpoint/2010/main" val="3791477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4 - Flag possible mines</a:t>
            </a:r>
          </a:p>
        </p:txBody>
      </p:sp>
      <p:sp>
        <p:nvSpPr>
          <p:cNvPr id="3" name="Content Placeholder 2"/>
          <p:cNvSpPr>
            <a:spLocks noGrp="1"/>
          </p:cNvSpPr>
          <p:nvPr>
            <p:ph idx="1"/>
          </p:nvPr>
        </p:nvSpPr>
        <p:spPr/>
        <p:txBody>
          <a:bodyPr>
            <a:normAutofit/>
          </a:bodyPr>
          <a:lstStyle/>
          <a:p>
            <a:pPr>
              <a:lnSpc>
                <a:spcPct val="150000"/>
              </a:lnSpc>
            </a:pPr>
            <a:r>
              <a:rPr lang="en-US" sz="1600" dirty="0"/>
              <a:t>Flag squares that you deduce are hiding mines by right-clicking on them. </a:t>
            </a:r>
          </a:p>
          <a:p>
            <a:pPr>
              <a:lnSpc>
                <a:spcPct val="150000"/>
              </a:lnSpc>
            </a:pPr>
            <a:r>
              <a:rPr lang="en-US" sz="1600" dirty="0"/>
              <a:t>On a Mac, hit the option key at the same time you click the mouse.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7354" y="2499360"/>
            <a:ext cx="3771900" cy="3810000"/>
          </a:xfrm>
          <a:prstGeom prst="rect">
            <a:avLst/>
          </a:prstGeom>
        </p:spPr>
      </p:pic>
    </p:spTree>
    <p:extLst>
      <p:ext uri="{BB962C8B-B14F-4D97-AF65-F5344CB8AC3E}">
        <p14:creationId xmlns:p14="http://schemas.microsoft.com/office/powerpoint/2010/main" val="21125271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5- Locate all the mines</a:t>
            </a:r>
          </a:p>
        </p:txBody>
      </p:sp>
      <p:sp>
        <p:nvSpPr>
          <p:cNvPr id="3" name="Content Placeholder 2"/>
          <p:cNvSpPr>
            <a:spLocks noGrp="1"/>
          </p:cNvSpPr>
          <p:nvPr>
            <p:ph idx="1"/>
          </p:nvPr>
        </p:nvSpPr>
        <p:spPr>
          <a:xfrm>
            <a:off x="1024129" y="2286000"/>
            <a:ext cx="4148762" cy="4023360"/>
          </a:xfrm>
        </p:spPr>
        <p:txBody>
          <a:bodyPr>
            <a:normAutofit/>
          </a:bodyPr>
          <a:lstStyle/>
          <a:p>
            <a:pPr>
              <a:lnSpc>
                <a:spcPct val="150000"/>
              </a:lnSpc>
            </a:pPr>
            <a:r>
              <a:rPr lang="en-US" sz="1600" dirty="0"/>
              <a:t>Locate all the mines and uncover all the number squares to win the game and become the ultimate minesweeper.</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5725" t="14096" r="5725" b="14159"/>
          <a:stretch/>
        </p:blipFill>
        <p:spPr>
          <a:xfrm>
            <a:off x="5651863" y="3168643"/>
            <a:ext cx="5814495" cy="3140717"/>
          </a:xfrm>
          <a:prstGeom prst="rect">
            <a:avLst/>
          </a:prstGeom>
        </p:spPr>
      </p:pic>
    </p:spTree>
    <p:extLst>
      <p:ext uri="{BB962C8B-B14F-4D97-AF65-F5344CB8AC3E}">
        <p14:creationId xmlns:p14="http://schemas.microsoft.com/office/powerpoint/2010/main" val="31849737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146</TotalTime>
  <Words>648</Words>
  <Application>Microsoft Office PowerPoint</Application>
  <PresentationFormat>Widescreen</PresentationFormat>
  <Paragraphs>36</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Tw Cen MT</vt:lpstr>
      <vt:lpstr>Tw Cen MT Condensed</vt:lpstr>
      <vt:lpstr>Wingdings 3</vt:lpstr>
      <vt:lpstr>Integral</vt:lpstr>
      <vt:lpstr>Minesweeper</vt:lpstr>
      <vt:lpstr>Minesweeper flow-chart</vt:lpstr>
      <vt:lpstr>Rules</vt:lpstr>
      <vt:lpstr>Step 1 – Starting a new Game</vt:lpstr>
      <vt:lpstr>Step 2 – Click on a square</vt:lpstr>
      <vt:lpstr>Step 3- Locate other safe squares</vt:lpstr>
      <vt:lpstr>Step 4 - Flag possible mines</vt:lpstr>
      <vt:lpstr>Step 5- Locate all the mines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Minesweeper</dc:title>
  <dc:creator>Tamara Paulse</dc:creator>
  <cp:lastModifiedBy>Jana Retief</cp:lastModifiedBy>
  <cp:revision>9</cp:revision>
  <dcterms:created xsi:type="dcterms:W3CDTF">2021-04-12T18:31:11Z</dcterms:created>
  <dcterms:modified xsi:type="dcterms:W3CDTF">2021-04-13T09:04:58Z</dcterms:modified>
</cp:coreProperties>
</file>

<file path=docProps/thumbnail.jpeg>
</file>